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950" r:id="rId2"/>
    <p:sldId id="1059" r:id="rId3"/>
    <p:sldId id="1055" r:id="rId4"/>
    <p:sldId id="642" r:id="rId5"/>
    <p:sldId id="607" r:id="rId6"/>
    <p:sldId id="643" r:id="rId7"/>
    <p:sldId id="627" r:id="rId8"/>
    <p:sldId id="644" r:id="rId9"/>
    <p:sldId id="423" r:id="rId10"/>
    <p:sldId id="424" r:id="rId11"/>
    <p:sldId id="425" r:id="rId12"/>
    <p:sldId id="426" r:id="rId13"/>
    <p:sldId id="1219" r:id="rId14"/>
    <p:sldId id="1220" r:id="rId15"/>
    <p:sldId id="1221" r:id="rId16"/>
    <p:sldId id="1222" r:id="rId17"/>
    <p:sldId id="1223" r:id="rId18"/>
    <p:sldId id="1227" r:id="rId19"/>
    <p:sldId id="524" r:id="rId20"/>
    <p:sldId id="525" r:id="rId21"/>
    <p:sldId id="1228" r:id="rId22"/>
    <p:sldId id="526" r:id="rId23"/>
    <p:sldId id="1224" r:id="rId24"/>
    <p:sldId id="1085" r:id="rId25"/>
    <p:sldId id="1086" r:id="rId26"/>
    <p:sldId id="1087" r:id="rId27"/>
    <p:sldId id="1088" r:id="rId28"/>
    <p:sldId id="1230" r:id="rId29"/>
    <p:sldId id="1089" r:id="rId30"/>
    <p:sldId id="1229" r:id="rId31"/>
    <p:sldId id="954" r:id="rId32"/>
    <p:sldId id="1214" r:id="rId33"/>
    <p:sldId id="1189" r:id="rId34"/>
    <p:sldId id="1171" r:id="rId35"/>
    <p:sldId id="1130" r:id="rId36"/>
    <p:sldId id="1122" r:id="rId37"/>
    <p:sldId id="606" r:id="rId38"/>
    <p:sldId id="447" r:id="rId39"/>
    <p:sldId id="448" r:id="rId40"/>
    <p:sldId id="449" r:id="rId41"/>
    <p:sldId id="450" r:id="rId42"/>
    <p:sldId id="572" r:id="rId43"/>
    <p:sldId id="573" r:id="rId44"/>
    <p:sldId id="574" r:id="rId45"/>
    <p:sldId id="94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055"/>
            <p14:sldId id="642"/>
            <p14:sldId id="607"/>
            <p14:sldId id="643"/>
            <p14:sldId id="627"/>
            <p14:sldId id="644"/>
            <p14:sldId id="423"/>
            <p14:sldId id="424"/>
            <p14:sldId id="425"/>
            <p14:sldId id="426"/>
            <p14:sldId id="1219"/>
            <p14:sldId id="1220"/>
            <p14:sldId id="1221"/>
            <p14:sldId id="1222"/>
            <p14:sldId id="1223"/>
            <p14:sldId id="1227"/>
            <p14:sldId id="524"/>
            <p14:sldId id="525"/>
            <p14:sldId id="1228"/>
            <p14:sldId id="526"/>
            <p14:sldId id="1224"/>
            <p14:sldId id="1085"/>
            <p14:sldId id="1086"/>
            <p14:sldId id="1087"/>
            <p14:sldId id="1088"/>
            <p14:sldId id="1230"/>
            <p14:sldId id="1089"/>
            <p14:sldId id="1229"/>
            <p14:sldId id="954"/>
            <p14:sldId id="1214"/>
            <p14:sldId id="1189"/>
            <p14:sldId id="1171"/>
            <p14:sldId id="1130"/>
            <p14:sldId id="1122"/>
            <p14:sldId id="606"/>
            <p14:sldId id="447"/>
            <p14:sldId id="448"/>
            <p14:sldId id="449"/>
            <p14:sldId id="450"/>
            <p14:sldId id="572"/>
            <p14:sldId id="573"/>
            <p14:sldId id="574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82265" autoAdjust="0"/>
  </p:normalViewPr>
  <p:slideViewPr>
    <p:cSldViewPr>
      <p:cViewPr varScale="1">
        <p:scale>
          <a:sx n="96" d="100"/>
          <a:sy n="96" d="100"/>
        </p:scale>
        <p:origin x="2172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454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415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21st July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Water You turned into wine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Opened the eyes of the blind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There's no one like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None like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Into the darkness You shine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Out of the ashes we rise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There's No one like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None like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Our God is greater,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stronger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God You are higher than any other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Our God is Healer,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Awesome in power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Our God,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if Our God is for us,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who could ever stop us?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And if our God is with us,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what can stand against?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This is Our God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7211413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Pat Barrett | Phil Wickham | Steven Furtick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Brandon Lake Music; Phil Wickham Music; Simply Global Songs; Capitol CMG Genesis; Housefires Sounds; Music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walls that we called sin and shame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prisons that we couldn’t escape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walls are rubble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3684826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giants we called death and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mountains that stood in our 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giants are dead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046220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2785631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that fear that took our breath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Faith so weak that we could barely pray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heard every word every whisper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those altars in the wilderness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Tell the story of His faithfulness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Never once did He fail and He never will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729947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1807002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pulled me out of that pit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did He did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paid for all of our sin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3380602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rescued me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Yahweh </a:t>
            </a:r>
            <a:r>
              <a:rPr lang="en-GB" sz="4000" dirty="0" err="1">
                <a:solidFill>
                  <a:schemeClr val="bg1"/>
                </a:solidFill>
              </a:rPr>
              <a:t>Yahweh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Who gets the glory and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 (Him)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147548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237966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433609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11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rgbClr val="00A3E0"/>
                </a:solidFill>
                <a:latin typeface="akagi_probook"/>
              </a:rPr>
              <a:t>Oceans (Where Feet May Fail)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 err="1">
                <a:solidFill>
                  <a:schemeClr val="bg1"/>
                </a:solidFill>
              </a:rPr>
              <a:t>G.CcliSongNumber</a:t>
            </a:r>
            <a:r>
              <a:rPr lang="en-GB" sz="1200" dirty="0">
                <a:solidFill>
                  <a:schemeClr val="bg1"/>
                </a:solidFill>
              </a:rPr>
              <a:t> 6428767</a:t>
            </a:r>
          </a:p>
          <a:p>
            <a:r>
              <a:rPr lang="en-GB" sz="1200" dirty="0">
                <a:solidFill>
                  <a:schemeClr val="bg1"/>
                </a:solidFill>
              </a:rPr>
              <a:t>Joel Houston | Matt Crocker | Salomon </a:t>
            </a:r>
            <a:r>
              <a:rPr lang="en-GB" sz="1200" dirty="0" err="1">
                <a:solidFill>
                  <a:schemeClr val="bg1"/>
                </a:solidFill>
              </a:rPr>
              <a:t>Ligthelm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Hillsong Music Publishing Australia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</a:t>
            </a:r>
            <a:r>
              <a:rPr lang="en-GB" sz="1200" dirty="0" err="1">
                <a:solidFill>
                  <a:schemeClr val="bg1"/>
                </a:solidFill>
              </a:rPr>
              <a:t>G.LIT_TermsOfUse</a:t>
            </a:r>
            <a:r>
              <a:rPr lang="en-GB" sz="1200" dirty="0">
                <a:solidFill>
                  <a:schemeClr val="bg1"/>
                </a:solidFill>
              </a:rPr>
              <a:t>. All rights reserved. www.ccli.com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G.CcliLicenseNumber</a:t>
            </a:r>
            <a:r>
              <a:rPr lang="en-GB" sz="1200" dirty="0">
                <a:solidFill>
                  <a:schemeClr val="bg1"/>
                </a:solidFill>
              </a:rPr>
              <a:t> 33265</a:t>
            </a:r>
          </a:p>
        </p:txBody>
      </p:sp>
    </p:spTree>
    <p:extLst>
      <p:ext uri="{BB962C8B-B14F-4D97-AF65-F5344CB8AC3E}">
        <p14:creationId xmlns:p14="http://schemas.microsoft.com/office/powerpoint/2010/main" val="2164743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call me out upon the waters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great unknown where feet may fail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there I find You in the mystery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oceans deep my faith will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295211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 will call upon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keep my eyes above the waves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oceans 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soul will rest in Your embrace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I am Yours and You are mine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511700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grace abounds in deepest waters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</a:t>
            </a:r>
            <a:r>
              <a:rPr lang="en-GB" sz="3600" dirty="0" err="1">
                <a:solidFill>
                  <a:schemeClr val="bg1"/>
                </a:solidFill>
              </a:rPr>
              <a:t>sov'reign</a:t>
            </a:r>
            <a:r>
              <a:rPr lang="en-GB" sz="3600" dirty="0">
                <a:solidFill>
                  <a:schemeClr val="bg1"/>
                </a:solidFill>
              </a:rPr>
              <a:t> hand will be my guide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feet may fail and fear surrounds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You've never failed and You won't start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790068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 will call upon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keep my eyes above the waves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oceans 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soul will rest in Your embrace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I am Yours and You are mine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046010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Spirit, lead me where my trust is without borders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me walk upon the waters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Wherever You would call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me deeper than my feet could ever wander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my faith will be made stronger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presence of my Saviour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899306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 will call upon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keep my eyes above the waves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oceans 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soul will rest in Your embrace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I am Yours and You are mine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957456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85C3D-CC08-8916-0E77-8527FECD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305E8-AF4F-75B8-C48A-B0D7B1997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74831-F668-7B90-F316-178C1951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E523E6-C5EA-D9BE-8EB2-DBE8CF46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74" y="0"/>
            <a:ext cx="3151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80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Million Little Miracles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7171580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Brandon Lake | Chris Brown | Steven Furtick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Worldwide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57546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603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I've been carried by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Don't ask me how </a:t>
            </a:r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 can't explain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nothing short of a miracle I'm here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I've got some blessings that I don't deserve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got some scars but that's how you learn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nothing short of a miracle I'm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1596849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think it over and it doesn't add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know it comes from above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192860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Sacrifice of 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Olumide </a:t>
            </a:r>
            <a:r>
              <a:rPr lang="en-GB" sz="1200" dirty="0" err="1">
                <a:solidFill>
                  <a:schemeClr val="bg1"/>
                </a:solidFill>
              </a:rPr>
              <a:t>Iyun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559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8520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(I've got) miracles on miracles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million little miracles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Miracles on miracles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Count your miracles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1-2-3-4 I can't even count '</a:t>
            </a:r>
            <a:r>
              <a:rPr lang="en-GB" sz="3600" dirty="0" err="1">
                <a:solidFill>
                  <a:schemeClr val="bg1"/>
                </a:solidFill>
              </a:rPr>
              <a:t>em</a:t>
            </a:r>
            <a:r>
              <a:rPr lang="en-GB" sz="3600" dirty="0">
                <a:solidFill>
                  <a:schemeClr val="bg1"/>
                </a:solidFill>
              </a:rPr>
              <a:t>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3746999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40492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held me steady so I wouldn't give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opened doors that nobody could shut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hope I never get over what You've done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 </a:t>
            </a:r>
            <a:r>
              <a:rPr lang="en-GB" sz="3600" dirty="0" err="1">
                <a:solidFill>
                  <a:schemeClr val="bg1"/>
                </a:solidFill>
              </a:rPr>
              <a:t>wanna</a:t>
            </a:r>
            <a:r>
              <a:rPr lang="en-GB" sz="3600" dirty="0">
                <a:solidFill>
                  <a:schemeClr val="bg1"/>
                </a:solidFill>
              </a:rPr>
              <a:t> live with an open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</a:t>
            </a:r>
            <a:r>
              <a:rPr lang="en-GB" sz="3600" dirty="0" err="1">
                <a:solidFill>
                  <a:schemeClr val="bg1"/>
                </a:solidFill>
              </a:rPr>
              <a:t>wanna</a:t>
            </a:r>
            <a:r>
              <a:rPr lang="en-GB" sz="3600" dirty="0">
                <a:solidFill>
                  <a:schemeClr val="bg1"/>
                </a:solidFill>
              </a:rPr>
              <a:t> live like I know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hope I never get over what You've done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728562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It's not coincidence and it's not luck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know it comes from above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759271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(I've got) miracles on miracles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million little miracles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Miracles on miracles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Count your miracles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1-2-3-4 I can't even count '</a:t>
            </a:r>
            <a:r>
              <a:rPr lang="en-GB" sz="3600" dirty="0" err="1">
                <a:solidFill>
                  <a:schemeClr val="bg1"/>
                </a:solidFill>
              </a:rPr>
              <a:t>em</a:t>
            </a:r>
            <a:r>
              <a:rPr lang="en-GB" sz="3600" dirty="0">
                <a:solidFill>
                  <a:schemeClr val="bg1"/>
                </a:solidFill>
              </a:rPr>
              <a:t>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469763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2906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can't even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can't even count '</a:t>
            </a:r>
            <a:r>
              <a:rPr lang="en-GB" sz="3600" dirty="0" err="1">
                <a:solidFill>
                  <a:schemeClr val="bg1"/>
                </a:solidFill>
              </a:rPr>
              <a:t>em</a:t>
            </a:r>
            <a:r>
              <a:rPr lang="en-GB" sz="3600" dirty="0">
                <a:solidFill>
                  <a:schemeClr val="bg1"/>
                </a:solidFill>
              </a:rPr>
              <a:t>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can't even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can't even count '</a:t>
            </a:r>
            <a:r>
              <a:rPr lang="en-GB" sz="3600" dirty="0" err="1">
                <a:solidFill>
                  <a:schemeClr val="bg1"/>
                </a:solidFill>
              </a:rPr>
              <a:t>em</a:t>
            </a:r>
            <a:r>
              <a:rPr lang="en-GB" sz="3600" dirty="0">
                <a:solidFill>
                  <a:schemeClr val="bg1"/>
                </a:solidFill>
              </a:rPr>
              <a:t>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can't even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can't even count '</a:t>
            </a:r>
            <a:r>
              <a:rPr lang="en-GB" sz="3600" dirty="0" err="1">
                <a:solidFill>
                  <a:schemeClr val="bg1"/>
                </a:solidFill>
              </a:rPr>
              <a:t>em</a:t>
            </a:r>
            <a:r>
              <a:rPr lang="en-GB" sz="3600" dirty="0">
                <a:solidFill>
                  <a:schemeClr val="bg1"/>
                </a:solidFill>
              </a:rPr>
              <a:t> all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1-2-3-4 I can't even count '</a:t>
            </a:r>
            <a:r>
              <a:rPr lang="en-GB" sz="3600" dirty="0" err="1">
                <a:solidFill>
                  <a:schemeClr val="bg1"/>
                </a:solidFill>
              </a:rPr>
              <a:t>em</a:t>
            </a:r>
            <a:r>
              <a:rPr lang="en-GB" sz="3600" dirty="0">
                <a:solidFill>
                  <a:schemeClr val="bg1"/>
                </a:solidFill>
              </a:rPr>
              <a:t>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218081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bring to you the sacrifice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Give thanks to you with all our voices raised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85629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celebrate before the throne of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 are great and greatly to be praised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127135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556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For 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(X3)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10512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Our God</a:t>
            </a:r>
          </a:p>
          <a:p>
            <a:r>
              <a:rPr lang="en-GB" sz="1200" dirty="0"/>
              <a:t> CCLI Song # 5677416</a:t>
            </a:r>
          </a:p>
          <a:p>
            <a:r>
              <a:rPr lang="en-GB" sz="1200" dirty="0"/>
              <a:t>Chris Tomlin | Jesse Reeves | Jonas </a:t>
            </a:r>
            <a:r>
              <a:rPr lang="en-GB" sz="1200" dirty="0" err="1"/>
              <a:t>Myrin</a:t>
            </a:r>
            <a:r>
              <a:rPr lang="en-GB" sz="1200" dirty="0"/>
              <a:t> | Matt Redman</a:t>
            </a:r>
          </a:p>
          <a:p>
            <a:r>
              <a:rPr lang="en-GB" sz="1200" dirty="0"/>
              <a:t>© 2010 </a:t>
            </a:r>
            <a:r>
              <a:rPr lang="en-GB" sz="1200" dirty="0" err="1"/>
              <a:t>sixsteps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 err="1"/>
              <a:t>Vamos</a:t>
            </a:r>
            <a:r>
              <a:rPr lang="en-GB" sz="1200" dirty="0"/>
              <a:t> Publishing (Admin. by Integrity Music)</a:t>
            </a:r>
          </a:p>
          <a:p>
            <a:r>
              <a:rPr lang="en-GB" sz="1200" dirty="0"/>
              <a:t>worshiptogether.com songs (Admin. by Integrity Music)</a:t>
            </a:r>
          </a:p>
          <a:p>
            <a:r>
              <a:rPr lang="en-GB" sz="1200" dirty="0"/>
              <a:t>Atlas Mountain Songs (Admin. by SHOUT! Music Publishing UK)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10559</TotalTime>
  <Words>1289</Words>
  <Application>Microsoft Office PowerPoint</Application>
  <PresentationFormat>On-screen Show (4:3)</PresentationFormat>
  <Paragraphs>208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516</cp:revision>
  <dcterms:created xsi:type="dcterms:W3CDTF">2019-09-23T12:06:27Z</dcterms:created>
  <dcterms:modified xsi:type="dcterms:W3CDTF">2024-07-14T22:00:54Z</dcterms:modified>
</cp:coreProperties>
</file>